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59" r:id="rId4"/>
    <p:sldId id="262" r:id="rId5"/>
    <p:sldId id="263" r:id="rId6"/>
    <p:sldId id="261" r:id="rId7"/>
    <p:sldId id="260" r:id="rId8"/>
    <p:sldId id="25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D661C54D-D927-9144-A815-7E6085C44019}" type="datetimeFigureOut">
              <a:rPr lang="en-US" smtClean="0"/>
              <a:pPr/>
              <a:t>7/10/2013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712BC12B-A9BD-3746-A064-5D8AAA64082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Sensor Pod Configuration at TFRI with PRIME Week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Thaddeus Trinh</a:t>
            </a:r>
          </a:p>
          <a:p>
            <a:r>
              <a:rPr lang="en-US" dirty="0" smtClean="0"/>
              <a:t>July 10, 2013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To work with TFRI to help integrate new sensors into their Android sensor pod network and to deploy and test the new sensors in the field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Fuel </a:t>
            </a:r>
            <a:r>
              <a:rPr lang="en-US" dirty="0" smtClean="0"/>
              <a:t>Moisture Sensor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Solar </a:t>
            </a:r>
            <a:r>
              <a:rPr lang="en-US" dirty="0" smtClean="0"/>
              <a:t>Irradiation Sensor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Soil </a:t>
            </a:r>
            <a:r>
              <a:rPr lang="en-US" dirty="0" smtClean="0"/>
              <a:t>Moisture Sensor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Soil </a:t>
            </a:r>
            <a:r>
              <a:rPr lang="en-US" dirty="0" smtClean="0"/>
              <a:t>Drainage Gauge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(Week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Completed the UCSD-TFRI Sensor Pod Data Turbine Workshop</a:t>
            </a:r>
          </a:p>
          <a:p>
            <a:endParaRPr lang="en-US" dirty="0" smtClean="0"/>
          </a:p>
          <a:p>
            <a:r>
              <a:rPr lang="en-US" dirty="0" smtClean="0"/>
              <a:t>Helped </a:t>
            </a:r>
            <a:r>
              <a:rPr lang="en-US" dirty="0" smtClean="0"/>
              <a:t>teach a workshop course on soldering, setting up the Sensor Pod hardware, downloading the Sensor Pod source code, and making modifications to the source code</a:t>
            </a:r>
          </a:p>
          <a:p>
            <a:endParaRPr lang="en-US" dirty="0" smtClean="0"/>
          </a:p>
          <a:p>
            <a:r>
              <a:rPr lang="en-US" dirty="0" smtClean="0"/>
              <a:t>Received </a:t>
            </a:r>
            <a:r>
              <a:rPr lang="en-US" dirty="0" smtClean="0"/>
              <a:t>the Soil moisture sensor, soil drainage gauge, and the CTD Sensor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CTD</a:t>
            </a:r>
          </a:p>
          <a:p>
            <a:pPr lvl="1"/>
            <a:r>
              <a:rPr lang="en-US" dirty="0" smtClean="0"/>
              <a:t>Electrical Conductivity, Temperature and Depth Sensor</a:t>
            </a:r>
          </a:p>
          <a:p>
            <a:r>
              <a:rPr lang="en-US" dirty="0" smtClean="0"/>
              <a:t>Drain Gauge Model G3</a:t>
            </a:r>
          </a:p>
          <a:p>
            <a:r>
              <a:rPr lang="en-US" dirty="0" smtClean="0"/>
              <a:t>10HS Soil Moisture Sensor</a:t>
            </a:r>
          </a:p>
          <a:p>
            <a:r>
              <a:rPr lang="en-US" dirty="0" smtClean="0"/>
              <a:t>Fuel Stick</a:t>
            </a:r>
          </a:p>
          <a:p>
            <a:r>
              <a:rPr lang="en-US" dirty="0" err="1" smtClean="0"/>
              <a:t>Kipp</a:t>
            </a:r>
            <a:r>
              <a:rPr lang="en-US" dirty="0" smtClean="0"/>
              <a:t> </a:t>
            </a:r>
            <a:r>
              <a:rPr lang="en-US" dirty="0" err="1" smtClean="0"/>
              <a:t>Zonnen</a:t>
            </a:r>
            <a:r>
              <a:rPr lang="en-US" dirty="0" smtClean="0"/>
              <a:t> Solar Irradiation Sensor</a:t>
            </a:r>
          </a:p>
          <a:p>
            <a:r>
              <a:rPr lang="en-US" dirty="0" smtClean="0"/>
              <a:t>Finished reading the documentation on all five sensors and have finished adding the android code to monitor the Fuel Stick and the Solar Irradiation Sensor</a:t>
            </a:r>
          </a:p>
          <a:p>
            <a:r>
              <a:rPr lang="en-US" dirty="0" smtClean="0"/>
              <a:t>Having problems connecting the Fuel Stick to the sensor pod</a:t>
            </a:r>
          </a:p>
          <a:p>
            <a:pPr lvl="1"/>
            <a:r>
              <a:rPr lang="en-US" dirty="0" smtClean="0"/>
              <a:t>Still need to find a proper female connector for the fuel stick, until then I am just improvising by loosely connecting cables to each of the male ends of the wire</a:t>
            </a:r>
          </a:p>
          <a:p>
            <a:pPr lvl="1"/>
            <a:r>
              <a:rPr lang="en-US" dirty="0" smtClean="0"/>
              <a:t>Low readings from the sensor could be because of not having the proper connector or sensor could be broken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Fuel Stick Connector</a:t>
            </a:r>
            <a:endParaRPr lang="en-US" dirty="0"/>
          </a:p>
        </p:txBody>
      </p:sp>
      <p:pic>
        <p:nvPicPr>
          <p:cNvPr id="4" name="Content Placeholder 3" descr="IMG_1380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7459" r="-7459"/>
          <a:stretch>
            <a:fillRect/>
          </a:stretch>
        </p:blipFill>
        <p:spPr/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Continue modifying the code to add capabilities for the three new sensors</a:t>
            </a:r>
          </a:p>
          <a:p>
            <a:endParaRPr lang="en-US" dirty="0" smtClean="0"/>
          </a:p>
          <a:p>
            <a:r>
              <a:rPr lang="en-US" dirty="0" smtClean="0"/>
              <a:t>Find </a:t>
            </a:r>
            <a:r>
              <a:rPr lang="en-US" dirty="0" smtClean="0"/>
              <a:t>a proper way to connect the male end of the fuel stick to the Android sensor pod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Culture</a:t>
            </a:r>
            <a:endParaRPr lang="en-US" dirty="0"/>
          </a:p>
        </p:txBody>
      </p:sp>
      <p:pic>
        <p:nvPicPr>
          <p:cNvPr id="4" name="Content Placeholder 3" descr="IMG_1276.JPG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l="-7459" r="-7459"/>
          <a:stretch>
            <a:fillRect/>
          </a:stretch>
        </p:blipFill>
        <p:spPr>
          <a:xfrm>
            <a:off x="0" y="1417638"/>
            <a:ext cx="3614153" cy="2358788"/>
          </a:xfrm>
        </p:spPr>
      </p:pic>
      <p:pic>
        <p:nvPicPr>
          <p:cNvPr id="5" name="Picture 4" descr="IMG_1284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954714" y="856005"/>
            <a:ext cx="3337624" cy="2503218"/>
          </a:xfrm>
          <a:prstGeom prst="rect">
            <a:avLst/>
          </a:prstGeom>
        </p:spPr>
      </p:pic>
      <p:pic>
        <p:nvPicPr>
          <p:cNvPr id="6" name="Picture 5" descr="IMG_1308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251" y="3776426"/>
            <a:ext cx="3226666" cy="2420000"/>
          </a:xfrm>
          <a:prstGeom prst="rect">
            <a:avLst/>
          </a:prstGeom>
        </p:spPr>
      </p:pic>
      <p:pic>
        <p:nvPicPr>
          <p:cNvPr id="7" name="Picture 6" descr="IMG_1318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1917" y="3776426"/>
            <a:ext cx="3226666" cy="2420000"/>
          </a:xfrm>
          <a:prstGeom prst="rect">
            <a:avLst/>
          </a:prstGeom>
        </p:spPr>
      </p:pic>
      <p:pic>
        <p:nvPicPr>
          <p:cNvPr id="8" name="Picture 7" descr="IMG_1349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5135" y="1417639"/>
            <a:ext cx="3145051" cy="23587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45251" y="6332175"/>
            <a:ext cx="76440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Left to right: Workshop meals, Taiwanese BBQ, </a:t>
            </a:r>
            <a:r>
              <a:rPr lang="en-US" sz="1200" dirty="0" err="1" smtClean="0"/>
              <a:t>Longshan</a:t>
            </a:r>
            <a:r>
              <a:rPr lang="en-US" sz="1200" dirty="0" smtClean="0"/>
              <a:t> Temple, Peter at Sun Moon Lake, </a:t>
            </a:r>
            <a:r>
              <a:rPr lang="en-US" sz="1200" smtClean="0"/>
              <a:t>a Bamboo snake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Mentors</a:t>
            </a:r>
          </a:p>
          <a:p>
            <a:pPr lvl="1"/>
            <a:r>
              <a:rPr lang="en-US" dirty="0" smtClean="0"/>
              <a:t>Tony Fountain (CALIT2)</a:t>
            </a:r>
          </a:p>
          <a:p>
            <a:pPr lvl="1"/>
            <a:r>
              <a:rPr lang="en-US" dirty="0" err="1" smtClean="0"/>
              <a:t>Chau</a:t>
            </a:r>
            <a:r>
              <a:rPr lang="en-US" dirty="0" smtClean="0"/>
              <a:t> Chin Lin (TFRI)</a:t>
            </a:r>
          </a:p>
          <a:p>
            <a:pPr lvl="1"/>
            <a:r>
              <a:rPr lang="en-US" dirty="0" err="1" smtClean="0"/>
              <a:t>Sheng</a:t>
            </a:r>
            <a:r>
              <a:rPr lang="en-US" dirty="0" smtClean="0"/>
              <a:t>-Shan Lu (TFRI)</a:t>
            </a:r>
          </a:p>
          <a:p>
            <a:pPr lvl="1"/>
            <a:r>
              <a:rPr lang="en-US" dirty="0" smtClean="0"/>
              <a:t>Yu-Huang Wang (TFRI)</a:t>
            </a:r>
          </a:p>
          <a:p>
            <a:pPr lvl="1"/>
            <a:r>
              <a:rPr lang="en-US" dirty="0" smtClean="0"/>
              <a:t>Peter Shin (CALIT2)</a:t>
            </a:r>
          </a:p>
          <a:p>
            <a:r>
              <a:rPr lang="en-US" dirty="0" smtClean="0"/>
              <a:t>PRIME</a:t>
            </a:r>
          </a:p>
          <a:p>
            <a:pPr lvl="1"/>
            <a:r>
              <a:rPr lang="en-US" dirty="0" smtClean="0"/>
              <a:t>Peter </a:t>
            </a:r>
            <a:r>
              <a:rPr lang="en-US" dirty="0" err="1" smtClean="0"/>
              <a:t>Arzberger</a:t>
            </a:r>
            <a:endParaRPr lang="en-US" dirty="0" smtClean="0"/>
          </a:p>
          <a:p>
            <a:pPr lvl="1"/>
            <a:r>
              <a:rPr lang="en-US" dirty="0" smtClean="0"/>
              <a:t>Gabriele </a:t>
            </a:r>
            <a:r>
              <a:rPr lang="en-US" dirty="0" err="1" smtClean="0"/>
              <a:t>Wienhausen</a:t>
            </a:r>
            <a:endParaRPr lang="en-US" dirty="0" smtClean="0"/>
          </a:p>
          <a:p>
            <a:pPr lvl="1"/>
            <a:r>
              <a:rPr lang="en-US" dirty="0" smtClean="0"/>
              <a:t>Teri </a:t>
            </a:r>
            <a:r>
              <a:rPr lang="en-US" dirty="0" err="1" smtClean="0"/>
              <a:t>Simas</a:t>
            </a:r>
            <a:endParaRPr lang="en-US" dirty="0" smtClean="0"/>
          </a:p>
          <a:p>
            <a:pPr lvl="1"/>
            <a:r>
              <a:rPr lang="en-US" dirty="0" smtClean="0"/>
              <a:t>Tricia Taylor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Oriel.thmx</Template>
  <TotalTime>431</TotalTime>
  <Words>316</Words>
  <Application>Microsoft Office PowerPoint</Application>
  <PresentationFormat>On-screen Show (4:3)</PresentationFormat>
  <Paragraphs>49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Oriel</vt:lpstr>
      <vt:lpstr>Sensor Pod Configuration at TFRI with PRIME Week 2</vt:lpstr>
      <vt:lpstr>Proposed Research</vt:lpstr>
      <vt:lpstr>Progress (Week 2)</vt:lpstr>
      <vt:lpstr>Sensors</vt:lpstr>
      <vt:lpstr>Fuel Stick Connector</vt:lpstr>
      <vt:lpstr>Upcoming Goals</vt:lpstr>
      <vt:lpstr>Culture</vt:lpstr>
      <vt:lpstr>Acknowledgements</vt:lpstr>
    </vt:vector>
  </TitlesOfParts>
  <Company>Cisco Systems,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Thaddeus Trinh</dc:creator>
  <cp:lastModifiedBy>Teri Simas</cp:lastModifiedBy>
  <cp:revision>6</cp:revision>
  <dcterms:created xsi:type="dcterms:W3CDTF">2013-07-10T14:42:10Z</dcterms:created>
  <dcterms:modified xsi:type="dcterms:W3CDTF">2013-07-10T17:06:26Z</dcterms:modified>
</cp:coreProperties>
</file>

<file path=docProps/thumbnail.jpeg>
</file>